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6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360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2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0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92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31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49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1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8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6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82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BA0C3-E3F0-4127-AEBF-7A778932E228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AEF6A-0369-4986-8A7A-C2D4877ED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0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Compatibility issues with classic assemblies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56912" y="1852233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My Standard Library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697341" y="3593947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Registry.dll</a:t>
            </a:r>
          </a:p>
        </p:txBody>
      </p:sp>
      <p:sp>
        <p:nvSpPr>
          <p:cNvPr id="6" name="Rectangle 5"/>
          <p:cNvSpPr/>
          <p:nvPr/>
        </p:nvSpPr>
        <p:spPr>
          <a:xfrm>
            <a:off x="5356912" y="5096175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mscorlib.dll</a:t>
            </a:r>
          </a:p>
          <a:p>
            <a:pPr algn="ctr"/>
            <a:r>
              <a:rPr lang="en-US" sz="1200" dirty="0"/>
              <a:t>(.NET Standard 2.0)</a:t>
            </a:r>
          </a:p>
        </p:txBody>
      </p:sp>
      <p:cxnSp>
        <p:nvCxnSpPr>
          <p:cNvPr id="8" name="Straight Arrow Connector 7"/>
          <p:cNvCxnSpPr>
            <a:stCxn id="4" idx="2"/>
            <a:endCxn id="6" idx="0"/>
          </p:cNvCxnSpPr>
          <p:nvPr/>
        </p:nvCxnSpPr>
        <p:spPr>
          <a:xfrm>
            <a:off x="6208719" y="2766633"/>
            <a:ext cx="0" cy="232954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>
          <a:xfrm rot="16200000" flipH="1">
            <a:off x="6965276" y="2010075"/>
            <a:ext cx="827314" cy="234042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65912" y="3474204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Existing Library on NuGet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65912" y="5096175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tx1"/>
                </a:solidFill>
              </a:rPr>
              <a:t>mscorlib.dll</a:t>
            </a:r>
          </a:p>
          <a:p>
            <a:pPr lvl="0" algn="ctr"/>
            <a:r>
              <a:rPr lang="en-US" sz="1200" dirty="0">
                <a:solidFill>
                  <a:schemeClr val="tx1"/>
                </a:solidFill>
              </a:rPr>
              <a:t>(.NET Framework)</a:t>
            </a:r>
          </a:p>
        </p:txBody>
      </p:sp>
      <p:cxnSp>
        <p:nvCxnSpPr>
          <p:cNvPr id="21" name="Straight Arrow Connector 20"/>
          <p:cNvCxnSpPr>
            <a:stCxn id="11" idx="2"/>
            <a:endCxn id="12" idx="0"/>
          </p:cNvCxnSpPr>
          <p:nvPr/>
        </p:nvCxnSpPr>
        <p:spPr>
          <a:xfrm>
            <a:off x="2017719" y="4388604"/>
            <a:ext cx="0" cy="70757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9"/>
          <p:cNvCxnSpPr>
            <a:stCxn id="4" idx="2"/>
            <a:endCxn id="11" idx="0"/>
          </p:cNvCxnSpPr>
          <p:nvPr/>
        </p:nvCxnSpPr>
        <p:spPr>
          <a:xfrm rot="5400000">
            <a:off x="3759434" y="1024918"/>
            <a:ext cx="707571" cy="4191000"/>
          </a:xfrm>
          <a:prstGeom prst="bentConnector3">
            <a:avLst>
              <a:gd name="adj1" fmla="val 57692"/>
            </a:avLst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2273229" y="4634557"/>
            <a:ext cx="2336413" cy="420919"/>
            <a:chOff x="2504475" y="2630940"/>
            <a:chExt cx="2099739" cy="378280"/>
          </a:xfrm>
        </p:grpSpPr>
        <p:sp>
          <p:nvSpPr>
            <p:cNvPr id="40" name="Rectangle 39"/>
            <p:cNvSpPr/>
            <p:nvPr/>
          </p:nvSpPr>
          <p:spPr>
            <a:xfrm>
              <a:off x="2863704" y="2630940"/>
              <a:ext cx="1740510" cy="3782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err="1">
                  <a:solidFill>
                    <a:schemeClr val="bg1"/>
                  </a:solidFill>
                </a:rPr>
                <a:t>mscorlib</a:t>
              </a:r>
              <a:r>
                <a:rPr lang="en-US" sz="1600" dirty="0" err="1">
                  <a:solidFill>
                    <a:schemeClr val="accent2">
                      <a:lumMod val="50000"/>
                    </a:schemeClr>
                  </a:solidFill>
                </a:rPr>
                <a:t>!RegistryKey</a:t>
              </a:r>
              <a:endParaRPr lang="en-US" sz="11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504475" y="2630940"/>
              <a:ext cx="359229" cy="378280"/>
            </a:xfrm>
            <a:prstGeom prst="rect">
              <a:avLst/>
            </a:prstGeom>
            <a:ln>
              <a:solidFill>
                <a:srgbClr val="AE5A2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/>
            <a:srcRect r="11678"/>
            <a:stretch/>
          </p:blipFill>
          <p:spPr>
            <a:xfrm>
              <a:off x="2519295" y="2664826"/>
              <a:ext cx="322135" cy="313231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8756563" y="3120418"/>
            <a:ext cx="2336413" cy="420919"/>
            <a:chOff x="2504475" y="2630940"/>
            <a:chExt cx="2099739" cy="378280"/>
          </a:xfrm>
        </p:grpSpPr>
        <p:sp>
          <p:nvSpPr>
            <p:cNvPr id="46" name="Rectangle 45"/>
            <p:cNvSpPr/>
            <p:nvPr/>
          </p:nvSpPr>
          <p:spPr>
            <a:xfrm>
              <a:off x="2863704" y="2630940"/>
              <a:ext cx="1740510" cy="3782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err="1">
                  <a:solidFill>
                    <a:schemeClr val="bg1"/>
                  </a:solidFill>
                </a:rPr>
                <a:t>registry</a:t>
              </a:r>
              <a:r>
                <a:rPr lang="en-US" sz="1600" dirty="0" err="1">
                  <a:solidFill>
                    <a:schemeClr val="accent2">
                      <a:lumMod val="50000"/>
                    </a:schemeClr>
                  </a:solidFill>
                </a:rPr>
                <a:t>!RegistryKey</a:t>
              </a:r>
              <a:endParaRPr lang="en-US" sz="11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504475" y="2630940"/>
              <a:ext cx="359229" cy="378280"/>
            </a:xfrm>
            <a:prstGeom prst="rect">
              <a:avLst/>
            </a:prstGeom>
            <a:ln>
              <a:solidFill>
                <a:srgbClr val="AE5A2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2"/>
            <a:srcRect r="11678"/>
            <a:stretch/>
          </p:blipFill>
          <p:spPr>
            <a:xfrm>
              <a:off x="2519295" y="2664826"/>
              <a:ext cx="322135" cy="313231"/>
            </a:xfrm>
            <a:prstGeom prst="rect">
              <a:avLst/>
            </a:prstGeom>
          </p:spPr>
        </p:pic>
      </p:grpSp>
      <p:cxnSp>
        <p:nvCxnSpPr>
          <p:cNvPr id="50" name="Straight Arrow Connector 49"/>
          <p:cNvCxnSpPr/>
          <p:nvPr/>
        </p:nvCxnSpPr>
        <p:spPr>
          <a:xfrm flipV="1">
            <a:off x="4694721" y="3330878"/>
            <a:ext cx="3928284" cy="1514138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357328" y="3731215"/>
            <a:ext cx="3206455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Types do not unify because they</a:t>
            </a:r>
          </a:p>
          <a:p>
            <a:r>
              <a:rPr lang="en-US" dirty="0"/>
              <a:t>are in different assemblies</a:t>
            </a:r>
          </a:p>
        </p:txBody>
      </p:sp>
    </p:spTree>
    <p:extLst>
      <p:ext uri="{BB962C8B-B14F-4D97-AF65-F5344CB8AC3E}">
        <p14:creationId xmlns:p14="http://schemas.microsoft.com/office/powerpoint/2010/main" val="201402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1" grpId="0" animBg="1"/>
      <p:bldP spid="12" grpId="0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Compatibility issues with classic assemblies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56912" y="1852233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My Standard Library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697341" y="3593947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Registry.dll</a:t>
            </a:r>
          </a:p>
        </p:txBody>
      </p:sp>
      <p:sp>
        <p:nvSpPr>
          <p:cNvPr id="6" name="Rectangle 5"/>
          <p:cNvSpPr/>
          <p:nvPr/>
        </p:nvSpPr>
        <p:spPr>
          <a:xfrm>
            <a:off x="5356912" y="5096175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netstandard.dll</a:t>
            </a:r>
          </a:p>
          <a:p>
            <a:pPr algn="ctr"/>
            <a:r>
              <a:rPr lang="en-US" sz="1200" dirty="0"/>
              <a:t>(.NET Standard 2.0)</a:t>
            </a:r>
          </a:p>
        </p:txBody>
      </p:sp>
      <p:cxnSp>
        <p:nvCxnSpPr>
          <p:cNvPr id="8" name="Straight Arrow Connector 7"/>
          <p:cNvCxnSpPr>
            <a:stCxn id="4" idx="2"/>
            <a:endCxn id="6" idx="0"/>
          </p:cNvCxnSpPr>
          <p:nvPr/>
        </p:nvCxnSpPr>
        <p:spPr>
          <a:xfrm>
            <a:off x="6208719" y="2766633"/>
            <a:ext cx="0" cy="2329542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>
          <a:xfrm rot="16200000" flipH="1">
            <a:off x="6965276" y="2010075"/>
            <a:ext cx="827314" cy="2340429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165912" y="3474204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Existing Library on NuGet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65912" y="5096175"/>
            <a:ext cx="1703614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tx1"/>
                </a:solidFill>
              </a:rPr>
              <a:t>mscorlib.dll</a:t>
            </a:r>
          </a:p>
          <a:p>
            <a:pPr lvl="0" algn="ctr"/>
            <a:r>
              <a:rPr lang="en-US" sz="1200" dirty="0">
                <a:solidFill>
                  <a:schemeClr val="tx1"/>
                </a:solidFill>
              </a:rPr>
              <a:t>(.NET Framework)</a:t>
            </a:r>
          </a:p>
        </p:txBody>
      </p:sp>
      <p:cxnSp>
        <p:nvCxnSpPr>
          <p:cNvPr id="21" name="Straight Arrow Connector 20"/>
          <p:cNvCxnSpPr>
            <a:stCxn id="11" idx="2"/>
            <a:endCxn id="12" idx="0"/>
          </p:cNvCxnSpPr>
          <p:nvPr/>
        </p:nvCxnSpPr>
        <p:spPr>
          <a:xfrm>
            <a:off x="2017719" y="4388604"/>
            <a:ext cx="0" cy="70757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9"/>
          <p:cNvCxnSpPr>
            <a:stCxn id="4" idx="2"/>
            <a:endCxn id="11" idx="0"/>
          </p:cNvCxnSpPr>
          <p:nvPr/>
        </p:nvCxnSpPr>
        <p:spPr>
          <a:xfrm rot="5400000">
            <a:off x="3759434" y="1024918"/>
            <a:ext cx="707571" cy="4191000"/>
          </a:xfrm>
          <a:prstGeom prst="bentConnector3">
            <a:avLst>
              <a:gd name="adj1" fmla="val 57692"/>
            </a:avLst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113218" y="3593947"/>
            <a:ext cx="1703614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n-US" b="1" dirty="0">
                <a:solidFill>
                  <a:schemeClr val="tx1"/>
                </a:solidFill>
              </a:rPr>
              <a:t>mscorlib.dll</a:t>
            </a:r>
          </a:p>
          <a:p>
            <a:pPr lvl="0" algn="ctr"/>
            <a:r>
              <a:rPr lang="en-US" sz="1200" dirty="0">
                <a:solidFill>
                  <a:schemeClr val="tx1"/>
                </a:solidFill>
              </a:rPr>
              <a:t>(Facade)</a:t>
            </a:r>
          </a:p>
        </p:txBody>
      </p:sp>
      <p:cxnSp>
        <p:nvCxnSpPr>
          <p:cNvPr id="23" name="Straight Arrow Connector 22"/>
          <p:cNvCxnSpPr>
            <a:stCxn id="4" idx="2"/>
            <a:endCxn id="22" idx="0"/>
          </p:cNvCxnSpPr>
          <p:nvPr/>
        </p:nvCxnSpPr>
        <p:spPr>
          <a:xfrm rot="5400000">
            <a:off x="5173215" y="2558443"/>
            <a:ext cx="827314" cy="124369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2" idx="3"/>
            <a:endCxn id="5" idx="1"/>
          </p:cNvCxnSpPr>
          <p:nvPr/>
        </p:nvCxnSpPr>
        <p:spPr>
          <a:xfrm>
            <a:off x="5816832" y="4051147"/>
            <a:ext cx="1880509" cy="0"/>
          </a:xfrm>
          <a:prstGeom prst="straightConnector1">
            <a:avLst/>
          </a:prstGeom>
          <a:ln w="5715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2" idx="2"/>
            <a:endCxn id="6" idx="1"/>
          </p:cNvCxnSpPr>
          <p:nvPr/>
        </p:nvCxnSpPr>
        <p:spPr>
          <a:xfrm rot="16200000" flipH="1">
            <a:off x="4638454" y="4834917"/>
            <a:ext cx="1045028" cy="391887"/>
          </a:xfrm>
          <a:prstGeom prst="bentConnector2">
            <a:avLst/>
          </a:prstGeom>
          <a:ln w="5715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5892317" y="3419768"/>
            <a:ext cx="2336413" cy="420919"/>
            <a:chOff x="2504475" y="2630940"/>
            <a:chExt cx="2099739" cy="378280"/>
          </a:xfrm>
        </p:grpSpPr>
        <p:sp>
          <p:nvSpPr>
            <p:cNvPr id="34" name="Rectangle 33"/>
            <p:cNvSpPr/>
            <p:nvPr/>
          </p:nvSpPr>
          <p:spPr>
            <a:xfrm>
              <a:off x="2863704" y="2630940"/>
              <a:ext cx="1740510" cy="3782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err="1">
                  <a:solidFill>
                    <a:schemeClr val="bg1"/>
                  </a:solidFill>
                </a:rPr>
                <a:t>mscorlib</a:t>
              </a:r>
              <a:r>
                <a:rPr lang="en-US" sz="1600" dirty="0" err="1">
                  <a:solidFill>
                    <a:schemeClr val="accent2">
                      <a:lumMod val="50000"/>
                    </a:schemeClr>
                  </a:solidFill>
                </a:rPr>
                <a:t>!RegistryKey</a:t>
              </a:r>
              <a:endParaRPr lang="en-US" sz="11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504475" y="2630940"/>
              <a:ext cx="359229" cy="378280"/>
            </a:xfrm>
            <a:prstGeom prst="rect">
              <a:avLst/>
            </a:prstGeom>
            <a:ln>
              <a:solidFill>
                <a:srgbClr val="AE5A2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r="11678"/>
            <a:stretch/>
          </p:blipFill>
          <p:spPr>
            <a:xfrm>
              <a:off x="2519295" y="2664826"/>
              <a:ext cx="322135" cy="313231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2176949" y="4620716"/>
            <a:ext cx="2336413" cy="420919"/>
            <a:chOff x="2504475" y="2630940"/>
            <a:chExt cx="2099739" cy="378280"/>
          </a:xfrm>
        </p:grpSpPr>
        <p:sp>
          <p:nvSpPr>
            <p:cNvPr id="38" name="Rectangle 37"/>
            <p:cNvSpPr/>
            <p:nvPr/>
          </p:nvSpPr>
          <p:spPr>
            <a:xfrm>
              <a:off x="2863704" y="2630940"/>
              <a:ext cx="1740510" cy="37828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err="1">
                  <a:solidFill>
                    <a:schemeClr val="bg1"/>
                  </a:solidFill>
                </a:rPr>
                <a:t>mscorlib</a:t>
              </a:r>
              <a:r>
                <a:rPr lang="en-US" sz="1600" dirty="0" err="1">
                  <a:solidFill>
                    <a:schemeClr val="accent2">
                      <a:lumMod val="50000"/>
                    </a:schemeClr>
                  </a:solidFill>
                </a:rPr>
                <a:t>!RegistryKey</a:t>
              </a:r>
              <a:endParaRPr lang="en-US" sz="11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04475" y="2630940"/>
              <a:ext cx="359229" cy="378280"/>
            </a:xfrm>
            <a:prstGeom prst="rect">
              <a:avLst/>
            </a:prstGeom>
            <a:ln>
              <a:solidFill>
                <a:srgbClr val="AE5A2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2"/>
            <a:srcRect r="11678"/>
            <a:stretch/>
          </p:blipFill>
          <p:spPr>
            <a:xfrm>
              <a:off x="2519295" y="2664826"/>
              <a:ext cx="322135" cy="3132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6019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Widescreen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Compatibility issues with classic assemblies</vt:lpstr>
      <vt:lpstr>Compatibility issues with classic assemblies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Compatibility issues with classic assemblies</dc:title>
  <dc:creator>Immo Landwerth</dc:creator>
  <cp:lastModifiedBy>Immo Landwerth</cp:lastModifiedBy>
  <cp:revision>1</cp:revision>
  <dcterms:created xsi:type="dcterms:W3CDTF">2016-10-17T23:31:40Z</dcterms:created>
  <dcterms:modified xsi:type="dcterms:W3CDTF">2016-10-17T23:32:09Z</dcterms:modified>
</cp:coreProperties>
</file>